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2"/>
  </p:sldMasterIdLst>
  <p:notesMasterIdLst>
    <p:notesMasterId r:id="rId4"/>
  </p:notesMasterIdLst>
  <p:sldIdLst>
    <p:sldId id="256" r:id="rId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942" autoAdjust="0"/>
    <p:restoredTop sz="94660"/>
  </p:normalViewPr>
  <p:slideViewPr>
    <p:cSldViewPr>
      <p:cViewPr varScale="1">
        <p:scale>
          <a:sx n="111" d="100"/>
          <a:sy n="111" d="100"/>
        </p:scale>
        <p:origin x="220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DCC9987-AE10-4685-9B5B-4577F1D5BB4C}" type="datetimeFigureOut">
              <a:rPr lang="en-US" smtClean="0"/>
              <a:pPr/>
              <a:t>5/13/2019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7D8454A-404F-4DF1-8F43-7DDF83BF3B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628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8454A-404F-4DF1-8F43-7DDF83BF3B6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4295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6404" y="758952"/>
            <a:ext cx="706374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60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6404" y="4800600"/>
            <a:ext cx="7063740" cy="1691640"/>
          </a:xfrm>
        </p:spPr>
        <p:txBody>
          <a:bodyPr>
            <a:normAutofit/>
          </a:bodyPr>
          <a:lstStyle>
            <a:lvl1pPr marL="0" indent="0" algn="l">
              <a:buNone/>
              <a:defRPr sz="2000" baseline="0">
                <a:solidFill>
                  <a:schemeClr val="tx1">
                    <a:lumMod val="8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fld id="{71BF1CCF-7666-4D44-83CF-B1D9081B196F}" type="datetime1">
              <a:rPr lang="en-US" smtClean="0"/>
              <a:pPr/>
              <a:t>5/13/2019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 smtClean="0"/>
              <a:t>Your logo here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2981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AC977-30FA-477C-9A84-AFCB3E072BCA}" type="datetime1">
              <a:rPr lang="en-US" smtClean="0"/>
              <a:pPr/>
              <a:t>5/13/2019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901842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6525" y="381000"/>
            <a:ext cx="1857375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381000"/>
            <a:ext cx="5800725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1B317-6CCF-44A4-B99C-75730E0DA706}" type="datetime1">
              <a:rPr lang="en-US" smtClean="0"/>
              <a:pPr/>
              <a:t>5/13/2019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9381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48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BA6BE-7F97-411F-9CC5-5AB35133F2B3}" type="datetime1">
              <a:rPr lang="en-US" smtClean="0"/>
              <a:pPr/>
              <a:t>5/13/2019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1"/>
            <a:ext cx="4038600" cy="472440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1"/>
            <a:ext cx="4038600" cy="472440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1A9FF-1E9C-4B66-B4A0-EADB765782FB}" type="datetime1">
              <a:rPr lang="en-US" smtClean="0"/>
              <a:pPr/>
              <a:t>5/13/2019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514FD-1763-45C1-AED0-FF855CD2E095}" type="datetime1">
              <a:rPr lang="en-US" smtClean="0"/>
              <a:pPr/>
              <a:t>5/13/2019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BA6BE-7F97-411F-9CC5-5AB35133F2B3}" type="datetime1">
              <a:rPr lang="en-US" smtClean="0"/>
              <a:pPr/>
              <a:t>5/13/2019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416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6404" y="758952"/>
            <a:ext cx="706374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6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4800600"/>
            <a:ext cx="706374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E4E52-550E-4B84-9D4F-14979F5A0D6E}" type="datetime1">
              <a:rPr lang="en-US" smtClean="0"/>
              <a:pPr/>
              <a:t>5/13/2019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97467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6404" y="1828801"/>
            <a:ext cx="336042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4860" y="1828801"/>
            <a:ext cx="336042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1A9FF-1E9C-4B66-B4A0-EADB765782FB}" type="datetime1">
              <a:rPr lang="en-US" smtClean="0"/>
              <a:pPr/>
              <a:t>5/13/2019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827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1717185"/>
            <a:ext cx="336042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6404" y="2507550"/>
            <a:ext cx="336042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99432" y="1717185"/>
            <a:ext cx="3364992" cy="731520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lang="en-US" sz="1800" b="0" kern="1200" spc="10" baseline="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200"/>
              </a:spcAft>
              <a:buClr>
                <a:schemeClr val="accent1"/>
              </a:buClr>
              <a:buSzPct val="8000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94860" y="2507550"/>
            <a:ext cx="336042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6A02F-3A95-4944-9ABC-E1DA10A11467}" type="datetime1">
              <a:rPr lang="en-US" smtClean="0"/>
              <a:pPr/>
              <a:t>5/13/2019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583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27A8D-4D3E-4B4C-B199-3FF96543B789}" type="datetime1">
              <a:rPr lang="en-US" smtClean="0"/>
              <a:pPr/>
              <a:t>5/13/2019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570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67121-7AB3-44A9-B455-30D9FB40A79E}" type="datetime1">
              <a:rPr lang="en-US" smtClean="0"/>
              <a:pPr/>
              <a:t>5/13/2019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056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400300" cy="1600197"/>
          </a:xfrm>
        </p:spPr>
        <p:txBody>
          <a:bodyPr anchor="b">
            <a:normAutofit/>
          </a:bodyPr>
          <a:lstStyle>
            <a:lvl1pPr>
              <a:defRPr sz="28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78200" y="685800"/>
            <a:ext cx="4559300" cy="5486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99735"/>
            <a:ext cx="24003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7799-E3A9-4516-B428-D2DCE16620CD}" type="datetime1">
              <a:rPr lang="en-US" smtClean="0"/>
              <a:pPr/>
              <a:t>5/13/2019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084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846963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257800"/>
            <a:ext cx="748665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1"/>
            <a:ext cx="846963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6108590"/>
            <a:ext cx="748665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688B-20E5-4279-9389-143F269CFCDC}" type="datetime1">
              <a:rPr lang="en-US" smtClean="0"/>
              <a:pPr/>
              <a:t>5/13/2019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809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418195" y="0"/>
            <a:ext cx="73152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6404" y="365760"/>
            <a:ext cx="726948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1828801"/>
            <a:ext cx="644652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831456" y="1044178"/>
            <a:ext cx="190499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0ABAC977-30FA-477C-9A84-AFCB3E072BCA}" type="datetime1">
              <a:rPr lang="en-US" smtClean="0"/>
              <a:pPr/>
              <a:t>5/13/2019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6993255" y="4092178"/>
            <a:ext cx="3581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 smtClean="0"/>
              <a:t>Your logo here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41055" y="6172201"/>
            <a:ext cx="685800" cy="593725"/>
          </a:xfrm>
          <a:prstGeom prst="rect">
            <a:avLst/>
          </a:prstGeom>
        </p:spPr>
        <p:txBody>
          <a:bodyPr vert="horz" lIns="27432" tIns="45720" rIns="27432" bIns="45720" rtlCol="0" anchor="ctr">
            <a:normAutofit/>
          </a:bodyPr>
          <a:lstStyle>
            <a:lvl1pPr algn="ctr">
              <a:defRPr sz="3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763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62" r:id="rId12"/>
    <p:sldLayoutId id="2147483664" r:id="rId13"/>
    <p:sldLayoutId id="2147483670" r:id="rId14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5">
          <a:fgClr>
            <a:schemeClr val="tx1">
              <a:lumMod val="7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0765" y="4650759"/>
            <a:ext cx="4910667" cy="2209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314700" cy="2209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6979" y="77354"/>
            <a:ext cx="3856112" cy="1040857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Come see current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Resident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Fellow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research 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81400" y="3429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5562600" y="247906"/>
            <a:ext cx="4267200" cy="400110"/>
          </a:xfrm>
          <a:prstGeom prst="rect">
            <a:avLst/>
          </a:prstGeom>
          <a:noFill/>
          <a:scene3d>
            <a:camera prst="isometricOffAxis1Right"/>
            <a:lightRig rig="threePt" dir="t"/>
          </a:scene3d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Present your findings!</a:t>
            </a:r>
            <a:endParaRPr lang="en-US" sz="20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086600" y="2333462"/>
            <a:ext cx="327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Prizes</a:t>
            </a:r>
            <a:r>
              <a:rPr lang="en-US" dirty="0" smtClean="0"/>
              <a:t> awarded </a:t>
            </a:r>
          </a:p>
          <a:p>
            <a:r>
              <a:rPr lang="en-US" dirty="0" smtClean="0"/>
              <a:t>to top display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4724400" y="2997597"/>
            <a:ext cx="6299437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 b="1" dirty="0" smtClean="0">
                <a:ln w="12700">
                  <a:solidFill>
                    <a:schemeClr val="accent5"/>
                  </a:solidFill>
                  <a:prstDash val="solid"/>
                </a:ln>
                <a:solidFill>
                  <a:srgbClr val="FF0000"/>
                </a:solidFill>
              </a:rPr>
              <a:t>Tuesday </a:t>
            </a:r>
            <a:r>
              <a:rPr lang="en-US" sz="2000" b="1" cap="none" spc="0" dirty="0" smtClean="0">
                <a:ln w="12700">
                  <a:solidFill>
                    <a:schemeClr val="accent5"/>
                  </a:solidFill>
                  <a:prstDash val="solid"/>
                </a:ln>
                <a:solidFill>
                  <a:srgbClr val="FF0000"/>
                </a:solidFill>
              </a:rPr>
              <a:t>, May 21</a:t>
            </a:r>
          </a:p>
          <a:p>
            <a:pPr algn="ctr"/>
            <a:r>
              <a:rPr lang="en-US" sz="2000" b="1" dirty="0" smtClean="0">
                <a:ln w="12700">
                  <a:solidFill>
                    <a:schemeClr val="accent5"/>
                  </a:solidFill>
                  <a:prstDash val="solid"/>
                </a:ln>
                <a:solidFill>
                  <a:srgbClr val="FF0000"/>
                </a:solidFill>
              </a:rPr>
              <a:t>11:30 AM- 1:00 PM</a:t>
            </a:r>
          </a:p>
          <a:p>
            <a:pPr algn="ctr"/>
            <a:r>
              <a:rPr lang="en-US" sz="2000" b="1" dirty="0" smtClean="0">
                <a:ln w="12700">
                  <a:solidFill>
                    <a:schemeClr val="accent5"/>
                  </a:solidFill>
                  <a:prstDash val="solid"/>
                </a:ln>
                <a:solidFill>
                  <a:srgbClr val="FF0000"/>
                </a:solidFill>
              </a:rPr>
              <a:t>HSIB </a:t>
            </a:r>
            <a:endParaRPr lang="en-US" sz="2000" b="1" cap="none" spc="0" dirty="0">
              <a:ln w="12700">
                <a:solidFill>
                  <a:schemeClr val="accent5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90529" y="4896990"/>
            <a:ext cx="3733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All </a:t>
            </a:r>
            <a:r>
              <a:rPr lang="en-US" dirty="0" smtClean="0"/>
              <a:t>electronic presentations and</a:t>
            </a:r>
          </a:p>
          <a:p>
            <a:pPr algn="ctr"/>
            <a:r>
              <a:rPr lang="en-US" dirty="0" smtClean="0"/>
              <a:t> posters from July 1, 2018- </a:t>
            </a:r>
          </a:p>
          <a:p>
            <a:pPr algn="ctr"/>
            <a:r>
              <a:rPr lang="en-US" dirty="0" smtClean="0"/>
              <a:t>June 30, 2019 are welcome.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 rot="21044093">
            <a:off x="-700999" y="1371860"/>
            <a:ext cx="9892527" cy="3416320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isometricOffAxis1Right"/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Medical Imaging Research Day</a:t>
            </a:r>
          </a:p>
          <a:p>
            <a:pPr algn="ctr"/>
            <a:r>
              <a:rPr lang="en-US" sz="72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 May 21</a:t>
            </a:r>
            <a:endParaRPr lang="en-US" sz="72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26" name="TextBox 25"/>
          <p:cNvSpPr txBox="1"/>
          <p:nvPr/>
        </p:nvSpPr>
        <p:spPr>
          <a:xfrm rot="21252479">
            <a:off x="-20251" y="4120663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Will be Served!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-96277" y="3802732"/>
            <a:ext cx="1213794" cy="461665"/>
          </a:xfrm>
          <a:prstGeom prst="rect">
            <a:avLst/>
          </a:prstGeom>
          <a:noFill/>
          <a:scene3d>
            <a:camera prst="isometricOffAxis1Right"/>
            <a:lightRig rig="threePt" dir="t"/>
          </a:scene3d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Lunch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-104771" y="5737587"/>
            <a:ext cx="472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Sign up with </a:t>
            </a:r>
            <a:r>
              <a:rPr lang="en-US" dirty="0" smtClean="0">
                <a:solidFill>
                  <a:srgbClr val="FF0000"/>
                </a:solidFill>
              </a:rPr>
              <a:t>Melissa </a:t>
            </a:r>
            <a:r>
              <a:rPr lang="en-US" dirty="0" smtClean="0"/>
              <a:t>in Room 1343 or via Email</a:t>
            </a:r>
            <a:r>
              <a:rPr lang="en-US" dirty="0" smtClean="0">
                <a:solidFill>
                  <a:srgbClr val="FF0000"/>
                </a:solidFill>
              </a:rPr>
              <a:t>mruiz@radiology.arizona.edu</a:t>
            </a:r>
          </a:p>
          <a:p>
            <a:pPr algn="ctr"/>
            <a:r>
              <a:rPr lang="en-US" dirty="0" smtClean="0"/>
              <a:t> by </a:t>
            </a:r>
            <a:r>
              <a:rPr lang="en-US" b="1" dirty="0" smtClean="0">
                <a:solidFill>
                  <a:srgbClr val="FF0000"/>
                </a:solidFill>
              </a:rPr>
              <a:t>April 23</a:t>
            </a:r>
            <a:r>
              <a:rPr lang="en-US" b="1" baseline="30000" dirty="0" smtClean="0">
                <a:solidFill>
                  <a:srgbClr val="FF0000"/>
                </a:solidFill>
              </a:rPr>
              <a:t>rd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ew">
  <a:themeElements>
    <a:clrScheme name="Custom 2">
      <a:dk1>
        <a:sysClr val="windowText" lastClr="000000"/>
      </a:dk1>
      <a:lt1>
        <a:sysClr val="window" lastClr="FFFFFF"/>
      </a:lt1>
      <a:dk2>
        <a:srgbClr val="002060"/>
      </a:dk2>
      <a:lt2>
        <a:srgbClr val="FF0000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0DF76E17-4C45-4ED6-B926-849D8EB4B38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TM03457515[[fn=View]]</Template>
  <TotalTime>0</TotalTime>
  <Words>71</Words>
  <Application>Microsoft Office PowerPoint</Application>
  <PresentationFormat>On-screen Show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Schoolbook</vt:lpstr>
      <vt:lpstr>Wingdings 2</vt:lpstr>
      <vt:lpstr>View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2017-02-02T22:55:52Z</dcterms:created>
  <dcterms:modified xsi:type="dcterms:W3CDTF">2019-05-13T19:44:37Z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TC102202139990</vt:lpwstr>
  </property>
</Properties>
</file>